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F95B9-B642-4FE7-958B-35A3289D7AEE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9B777-46A8-401F-A54C-BA5360B441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6403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F95B9-B642-4FE7-958B-35A3289D7AEE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9B777-46A8-401F-A54C-BA5360B441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49177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F95B9-B642-4FE7-958B-35A3289D7AEE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9B777-46A8-401F-A54C-BA5360B441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340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F95B9-B642-4FE7-958B-35A3289D7AEE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9B777-46A8-401F-A54C-BA5360B441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8489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F95B9-B642-4FE7-958B-35A3289D7AEE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9B777-46A8-401F-A54C-BA5360B441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5171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F95B9-B642-4FE7-958B-35A3289D7AEE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9B777-46A8-401F-A54C-BA5360B441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33936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F95B9-B642-4FE7-958B-35A3289D7AEE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9B777-46A8-401F-A54C-BA5360B441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5185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F95B9-B642-4FE7-958B-35A3289D7AEE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9B777-46A8-401F-A54C-BA5360B441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3918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F95B9-B642-4FE7-958B-35A3289D7AEE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9B777-46A8-401F-A54C-BA5360B441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5073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F95B9-B642-4FE7-958B-35A3289D7AEE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9B777-46A8-401F-A54C-BA5360B441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4621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F95B9-B642-4FE7-958B-35A3289D7AEE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9B777-46A8-401F-A54C-BA5360B441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0591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1F95B9-B642-4FE7-958B-35A3289D7AEE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E9B777-46A8-401F-A54C-BA5360B441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8928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mailto:jbrock@stleocatholic.com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52400" y="381000"/>
            <a:ext cx="88392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smtClean="0">
                <a:latin typeface="Broadway" panose="04040905080B02020502" pitchFamily="82" charset="0"/>
              </a:rPr>
              <a:t>PRESENTING</a:t>
            </a:r>
          </a:p>
          <a:p>
            <a:pPr algn="ctr"/>
            <a:endParaRPr lang="en-US" sz="7200" dirty="0" smtClean="0">
              <a:latin typeface="Broadway" panose="04040905080B02020502" pitchFamily="82" charset="0"/>
            </a:endParaRPr>
          </a:p>
          <a:p>
            <a:pPr algn="ctr"/>
            <a:r>
              <a:rPr lang="en-US" sz="7200" dirty="0" smtClean="0">
                <a:latin typeface="Broadway" panose="04040905080B02020502" pitchFamily="82" charset="0"/>
              </a:rPr>
              <a:t>ST.LEO’S </a:t>
            </a:r>
          </a:p>
          <a:p>
            <a:pPr algn="ctr"/>
            <a:r>
              <a:rPr lang="en-US" sz="7200" dirty="0" smtClean="0">
                <a:latin typeface="Broadway" panose="04040905080B02020502" pitchFamily="82" charset="0"/>
              </a:rPr>
              <a:t>TALENT  SHOW</a:t>
            </a:r>
            <a:r>
              <a:rPr lang="en-US" sz="7200" dirty="0" smtClean="0">
                <a:latin typeface="Broadway" panose="04040905080B02020502" pitchFamily="82" charset="0"/>
              </a:rPr>
              <a:t>!!!!</a:t>
            </a:r>
            <a:endParaRPr lang="en-US" sz="7200" dirty="0">
              <a:latin typeface="Broadway" panose="04040905080B02020502" pitchFamily="82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5334000"/>
            <a:ext cx="15240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74504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0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381000"/>
            <a:ext cx="83058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Broadway" panose="04040905080B02020502" pitchFamily="82" charset="0"/>
              </a:rPr>
              <a:t>Where:  Parish Center</a:t>
            </a:r>
          </a:p>
          <a:p>
            <a:pPr algn="ctr"/>
            <a:endParaRPr lang="en-US" sz="4400" dirty="0">
              <a:latin typeface="Broadway" panose="04040905080B02020502" pitchFamily="82" charset="0"/>
            </a:endParaRPr>
          </a:p>
          <a:p>
            <a:pPr algn="ctr"/>
            <a:r>
              <a:rPr lang="en-US" sz="4400" dirty="0" smtClean="0">
                <a:latin typeface="Broadway" panose="04040905080B02020502" pitchFamily="82" charset="0"/>
              </a:rPr>
              <a:t>When:  Thursday, May 4</a:t>
            </a:r>
            <a:r>
              <a:rPr lang="en-US" sz="4400" baseline="30000" dirty="0" smtClean="0">
                <a:latin typeface="Broadway" panose="04040905080B02020502" pitchFamily="82" charset="0"/>
              </a:rPr>
              <a:t>th</a:t>
            </a:r>
          </a:p>
          <a:p>
            <a:r>
              <a:rPr lang="en-US" sz="4400" dirty="0">
                <a:latin typeface="Broadway" panose="04040905080B02020502" pitchFamily="82" charset="0"/>
              </a:rPr>
              <a:t> </a:t>
            </a:r>
            <a:r>
              <a:rPr lang="en-US" sz="4400" dirty="0" smtClean="0">
                <a:latin typeface="Broadway" panose="04040905080B02020502" pitchFamily="82" charset="0"/>
              </a:rPr>
              <a:t>Time: TBA </a:t>
            </a:r>
          </a:p>
          <a:p>
            <a:pPr algn="ctr"/>
            <a:endParaRPr lang="en-US" sz="4400" dirty="0" smtClean="0">
              <a:latin typeface="Broadway" panose="04040905080B02020502" pitchFamily="82" charset="0"/>
            </a:endParaRPr>
          </a:p>
          <a:p>
            <a:pPr algn="ctr"/>
            <a:r>
              <a:rPr lang="en-US" sz="4400" dirty="0" smtClean="0">
                <a:latin typeface="Broadway" panose="04040905080B02020502" pitchFamily="82" charset="0"/>
              </a:rPr>
              <a:t>Grades 5</a:t>
            </a:r>
            <a:r>
              <a:rPr lang="en-US" sz="4400" baseline="30000" dirty="0" smtClean="0">
                <a:latin typeface="Broadway" panose="04040905080B02020502" pitchFamily="82" charset="0"/>
              </a:rPr>
              <a:t>th</a:t>
            </a:r>
            <a:r>
              <a:rPr lang="en-US" sz="4400" dirty="0" smtClean="0">
                <a:latin typeface="Broadway" panose="04040905080B02020502" pitchFamily="82" charset="0"/>
              </a:rPr>
              <a:t>-8</a:t>
            </a:r>
            <a:r>
              <a:rPr lang="en-US" sz="4400" baseline="30000" dirty="0" smtClean="0">
                <a:latin typeface="Broadway" panose="04040905080B02020502" pitchFamily="82" charset="0"/>
              </a:rPr>
              <a:t>th</a:t>
            </a:r>
            <a:r>
              <a:rPr lang="en-US" sz="4400" dirty="0" smtClean="0">
                <a:latin typeface="Broadway" panose="04040905080B02020502" pitchFamily="82" charset="0"/>
              </a:rPr>
              <a:t> </a:t>
            </a:r>
          </a:p>
          <a:p>
            <a:pPr algn="ctr"/>
            <a:endParaRPr lang="en-US" sz="4400" dirty="0">
              <a:latin typeface="Broadway" panose="04040905080B02020502" pitchFamily="82" charset="0"/>
            </a:endParaRPr>
          </a:p>
          <a:p>
            <a:pPr algn="ctr"/>
            <a:r>
              <a:rPr lang="en-US" sz="4400" dirty="0" smtClean="0">
                <a:latin typeface="Broadway" panose="04040905080B02020502" pitchFamily="82" charset="0"/>
              </a:rPr>
              <a:t>Who:  YOU!!!!!</a:t>
            </a:r>
            <a:endParaRPr lang="en-US" sz="4400" dirty="0">
              <a:latin typeface="Broadway" panose="04040905080B02020502" pitchFamily="82" charset="0"/>
            </a:endParaRP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4572000"/>
            <a:ext cx="197444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89516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mph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" dur="250" autoRev="1" fill="remove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1" dur="250" autoRev="1" fill="remove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2" dur="250" autoRev="1" fill="remove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" dur="250" autoRev="1" fill="remove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 override="childStyle">
                                        <p:cTn id="27" dur="2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normal"/>
                                          </p:val>
                                        </p:tav>
                                        <p:tav tm="50000">
                                          <p:val>
                                            <p:strVal val="bold"/>
                                          </p:val>
                                        </p:tav>
                                        <p:tav tm="60000">
                                          <p:val>
                                            <p:strVal val="normal"/>
                                          </p:val>
                                        </p:tav>
                                        <p:tav tm="100000">
                                          <p:val>
                                            <p:strVal val="normal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152400"/>
            <a:ext cx="8763000" cy="729430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8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Auditions: M</a:t>
            </a:r>
            <a:r>
              <a:rPr lang="en-US" sz="8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arch</a:t>
            </a:r>
          </a:p>
          <a:p>
            <a:pPr algn="ctr"/>
            <a:endParaRPr lang="en-US" sz="2400" b="1" cap="none" spc="0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8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r>
              <a:rPr lang="en-US" sz="8000" b="1" cap="none" spc="0" baseline="300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8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– 24</a:t>
            </a:r>
            <a:r>
              <a:rPr lang="en-US" sz="8000" b="1" cap="none" spc="0" baseline="300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endParaRPr lang="en-US" sz="8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8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27</a:t>
            </a:r>
            <a:r>
              <a:rPr lang="en-US" sz="8000" b="1" cap="none" spc="0" baseline="300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8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– 31</a:t>
            </a:r>
            <a:r>
              <a:rPr lang="en-US" sz="8000" b="1" cap="none" spc="0" baseline="300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st</a:t>
            </a:r>
            <a:r>
              <a:rPr lang="en-US" sz="8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pPr algn="ctr"/>
            <a:r>
              <a:rPr lang="en-US" sz="8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during music class</a:t>
            </a:r>
          </a:p>
          <a:p>
            <a:pPr algn="ctr"/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51437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71718" y="304800"/>
            <a:ext cx="8763000" cy="298543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endParaRPr lang="en-US" sz="8000" b="1" dirty="0" smtClean="0">
              <a:ln w="11430"/>
              <a:solidFill>
                <a:schemeClr val="tx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1718" y="0"/>
            <a:ext cx="87630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Talent Show results will be posted outside Mr. Brock’s room on Monday, April 3</a:t>
            </a:r>
            <a:r>
              <a:rPr lang="en-US" sz="44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rd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signed commitment forms are due Monday, April 24</a:t>
            </a:r>
            <a:r>
              <a:rPr lang="en-US" sz="44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  </a:t>
            </a:r>
          </a:p>
          <a:p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104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34119" y="0"/>
            <a:ext cx="9220200" cy="90332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RULES: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 inappropriate lyrics, dance moves, or other gestures will be considered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 sing-a-longs or lip synching!  Sing </a:t>
            </a:r>
            <a:r>
              <a:rPr lang="en-US" sz="24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WITHOUT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the artist.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Acts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must be approved by Mr. Brock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 a song is already taken, choose another song.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Bring or share an audio file and lyrics to Mr. Brock at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jbrock@stleocatholic.com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prior to your audition. 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Keep your act to no longer than 3-5 minutes.  If longer, it will be the teacher’s discretion where to shorten the act.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 selected, the “Commitment Form” must be returned to Mr. Brock signed by you and a parent stating you understand the expectations.</a:t>
            </a:r>
          </a:p>
          <a:p>
            <a:pPr>
              <a:lnSpc>
                <a:spcPct val="150000"/>
              </a:lnSpc>
            </a:pPr>
            <a:endParaRPr 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0311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75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75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75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75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75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75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75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75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75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75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75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75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402</TotalTime>
  <Words>183</Words>
  <Application>Microsoft Office PowerPoint</Application>
  <PresentationFormat>On-screen Show (4:3)</PresentationFormat>
  <Paragraphs>31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</dc:creator>
  <cp:lastModifiedBy>John Brock</cp:lastModifiedBy>
  <cp:revision>28</cp:revision>
  <dcterms:created xsi:type="dcterms:W3CDTF">2015-04-26T23:46:48Z</dcterms:created>
  <dcterms:modified xsi:type="dcterms:W3CDTF">2023-03-08T17:17:42Z</dcterms:modified>
  <cp:contentStatus/>
</cp:coreProperties>
</file>