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4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1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9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1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9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6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5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F95B9-B642-4FE7-958B-35A3289D7AEE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9B777-46A8-401F-A54C-BA5360B44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9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brock@stleocatholic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810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Broadway" panose="04040905080B02020502" pitchFamily="82" charset="0"/>
              </a:rPr>
              <a:t>PRESENTING</a:t>
            </a:r>
          </a:p>
          <a:p>
            <a:pPr algn="ctr"/>
            <a:endParaRPr lang="en-US" sz="7200" dirty="0" smtClean="0">
              <a:latin typeface="Broadway" panose="04040905080B02020502" pitchFamily="82" charset="0"/>
            </a:endParaRPr>
          </a:p>
          <a:p>
            <a:pPr algn="ctr"/>
            <a:r>
              <a:rPr lang="en-US" sz="7200" dirty="0" smtClean="0">
                <a:latin typeface="Broadway" panose="04040905080B02020502" pitchFamily="82" charset="0"/>
              </a:rPr>
              <a:t>ST.LEO’S </a:t>
            </a:r>
          </a:p>
          <a:p>
            <a:pPr algn="ctr"/>
            <a:r>
              <a:rPr lang="en-US" sz="7200" dirty="0" smtClean="0">
                <a:latin typeface="Broadway" panose="04040905080B02020502" pitchFamily="82" charset="0"/>
              </a:rPr>
              <a:t>TALENT  SHOW</a:t>
            </a:r>
            <a:r>
              <a:rPr lang="en-US" sz="7200" dirty="0" smtClean="0">
                <a:latin typeface="Broadway" panose="04040905080B02020502" pitchFamily="82" charset="0"/>
              </a:rPr>
              <a:t>!!!!</a:t>
            </a:r>
            <a:endParaRPr lang="en-US" sz="7200" dirty="0">
              <a:latin typeface="Broadway" panose="04040905080B020205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5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roadway" panose="04040905080B02020502" pitchFamily="82" charset="0"/>
              </a:rPr>
              <a:t>Where:  Parish Center</a:t>
            </a:r>
          </a:p>
          <a:p>
            <a:pPr algn="ctr"/>
            <a:endParaRPr lang="en-US" sz="4400" dirty="0">
              <a:latin typeface="Broadway" panose="04040905080B02020502" pitchFamily="82" charset="0"/>
            </a:endParaRPr>
          </a:p>
          <a:p>
            <a:pPr algn="ctr"/>
            <a:r>
              <a:rPr lang="en-US" sz="4400" dirty="0" smtClean="0">
                <a:latin typeface="Broadway" panose="04040905080B02020502" pitchFamily="82" charset="0"/>
              </a:rPr>
              <a:t>When:  Thursday, May 4</a:t>
            </a:r>
            <a:r>
              <a:rPr lang="en-US" sz="4400" baseline="30000" dirty="0" smtClean="0">
                <a:latin typeface="Broadway" panose="04040905080B02020502" pitchFamily="82" charset="0"/>
              </a:rPr>
              <a:t>th</a:t>
            </a:r>
          </a:p>
          <a:p>
            <a:r>
              <a:rPr lang="en-US" sz="4400" dirty="0">
                <a:latin typeface="Broadway" panose="04040905080B02020502" pitchFamily="82" charset="0"/>
              </a:rPr>
              <a:t> </a:t>
            </a:r>
            <a:r>
              <a:rPr lang="en-US" sz="4400" dirty="0" smtClean="0">
                <a:latin typeface="Broadway" panose="04040905080B02020502" pitchFamily="82" charset="0"/>
              </a:rPr>
              <a:t>Time: TBA </a:t>
            </a:r>
          </a:p>
          <a:p>
            <a:pPr algn="ctr"/>
            <a:endParaRPr lang="en-US" sz="4400" dirty="0" smtClean="0">
              <a:latin typeface="Broadway" panose="04040905080B02020502" pitchFamily="82" charset="0"/>
            </a:endParaRPr>
          </a:p>
          <a:p>
            <a:pPr algn="ctr"/>
            <a:r>
              <a:rPr lang="en-US" sz="4400" dirty="0" smtClean="0">
                <a:latin typeface="Broadway" panose="04040905080B02020502" pitchFamily="82" charset="0"/>
              </a:rPr>
              <a:t>Grades 5</a:t>
            </a:r>
            <a:r>
              <a:rPr lang="en-US" sz="4400" baseline="30000" dirty="0" smtClean="0">
                <a:latin typeface="Broadway" panose="04040905080B02020502" pitchFamily="82" charset="0"/>
              </a:rPr>
              <a:t>th</a:t>
            </a:r>
            <a:r>
              <a:rPr lang="en-US" sz="4400" dirty="0" smtClean="0">
                <a:latin typeface="Broadway" panose="04040905080B02020502" pitchFamily="82" charset="0"/>
              </a:rPr>
              <a:t>-8</a:t>
            </a:r>
            <a:r>
              <a:rPr lang="en-US" sz="4400" baseline="30000" dirty="0" smtClean="0">
                <a:latin typeface="Broadway" panose="04040905080B02020502" pitchFamily="82" charset="0"/>
              </a:rPr>
              <a:t>th</a:t>
            </a:r>
            <a:r>
              <a:rPr lang="en-US" sz="4400" dirty="0" smtClean="0">
                <a:latin typeface="Broadway" panose="04040905080B02020502" pitchFamily="82" charset="0"/>
              </a:rPr>
              <a:t> </a:t>
            </a:r>
          </a:p>
          <a:p>
            <a:pPr algn="ctr"/>
            <a:endParaRPr lang="en-US" sz="4400" dirty="0">
              <a:latin typeface="Broadway" panose="04040905080B02020502" pitchFamily="82" charset="0"/>
            </a:endParaRPr>
          </a:p>
          <a:p>
            <a:pPr algn="ctr"/>
            <a:r>
              <a:rPr lang="en-US" sz="4400" dirty="0" smtClean="0">
                <a:latin typeface="Broadway" panose="04040905080B02020502" pitchFamily="82" charset="0"/>
              </a:rPr>
              <a:t>Who:  YOU!!!!!</a:t>
            </a:r>
            <a:endParaRPr lang="en-US" sz="4400" dirty="0">
              <a:latin typeface="Broadway" panose="04040905080B02020502" pitchFamily="82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0"/>
            <a:ext cx="197444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51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763000" cy="72943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Auditions: M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arch</a:t>
            </a:r>
          </a:p>
          <a:p>
            <a:pPr algn="ctr"/>
            <a:endParaRPr lang="en-US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8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24</a:t>
            </a:r>
            <a:r>
              <a:rPr lang="en-US" sz="8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8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31</a:t>
            </a:r>
            <a:r>
              <a:rPr lang="en-US" sz="8000" b="1" cap="none" spc="0" baseline="30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during music class</a:t>
            </a: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14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718" y="304800"/>
            <a:ext cx="8763000" cy="2985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8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718" y="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Talent Show results will be posted outside Mr. Brock’s room on Monday, April 3</a:t>
            </a:r>
            <a:r>
              <a:rPr lang="en-US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signed commitment forms are due Monday, April 24</a:t>
            </a:r>
            <a:r>
              <a:rPr lang="en-US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4119" y="0"/>
            <a:ext cx="9220200" cy="903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inappropriate lyrics, dance moves, or other gestures will be considered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sing-a-longs or lip synching!  Sing 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artist.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approved by Mr. Brock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song is already taken, choose another song.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Bring or share an audio file and lyrics to Mr. Brock 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jbrock@stleocatholic.com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prior to your audition.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your act to no longer than 3-5 minutes.  If longer, it will be the teacher’s discretion where to shorten the act.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selected, the “Commitment Form” must be returned to Mr. Brock signed by you and a parent stating you understand the expectations.</a:t>
            </a:r>
          </a:p>
          <a:p>
            <a:pPr>
              <a:lnSpc>
                <a:spcPct val="150000"/>
              </a:lnSpc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31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183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Brock</cp:lastModifiedBy>
  <cp:revision>28</cp:revision>
  <dcterms:created xsi:type="dcterms:W3CDTF">2015-04-26T23:46:48Z</dcterms:created>
  <dcterms:modified xsi:type="dcterms:W3CDTF">2023-03-08T17:17:42Z</dcterms:modified>
  <cp:contentStatus/>
</cp:coreProperties>
</file>